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проект «Азбука дорожной безопасности»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endParaRPr lang="ru-RU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«Знает каждый из детей,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Нету правила мудрей: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«Правила дорожные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Соблюдать положено!»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6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д/с 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78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города Тюмени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ÑÐ¸ÑÑÐ½ÐºÐ¸ Ð¿Ð¾ Ð¿Ð´Ð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39704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_20190827_1536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1857388" cy="2476517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непосредственной образовательной деятельности по теме: «Азбука дорожной безопасности»;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стенда для родителей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«Азбука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папок – ширм, памяток, консультаций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прогулочного участка детскими рисунками, дорожными знаками.</a:t>
            </a:r>
          </a:p>
        </p:txBody>
      </p:sp>
      <p:pic>
        <p:nvPicPr>
          <p:cNvPr id="8" name="Рисунок 7" descr="IMG_20190827_153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643050"/>
            <a:ext cx="1928826" cy="2571768"/>
          </a:xfrm>
          <a:prstGeom prst="rect">
            <a:avLst/>
          </a:prstGeom>
        </p:spPr>
      </p:pic>
      <p:pic>
        <p:nvPicPr>
          <p:cNvPr id="9" name="Рисунок 8" descr="IMG-518e3ee652116ac6f53c8e4f136caa23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4661280"/>
            <a:ext cx="2643206" cy="19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IMG_20190827_1542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628800"/>
            <a:ext cx="1577730" cy="2103641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357166"/>
            <a:ext cx="742955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бесед с детьми;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Фантазирование детей на тему: «Я будущий водитель»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 составление безопасного маршрута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«По дороге в детский сад»;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книжек – малышек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совместно с сотрудником ГИБДД;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Гость в группе – сотрудник ГИБДД;</a:t>
            </a:r>
          </a:p>
        </p:txBody>
      </p:sp>
      <p:pic>
        <p:nvPicPr>
          <p:cNvPr id="9" name="Рисунок 8" descr="IMG-0adf3df18452d8d2d14de7b5ddc68a8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4485391"/>
            <a:ext cx="2857519" cy="2143140"/>
          </a:xfrm>
          <a:prstGeom prst="rect">
            <a:avLst/>
          </a:prstGeom>
        </p:spPr>
      </p:pic>
      <p:pic>
        <p:nvPicPr>
          <p:cNvPr id="10" name="Рисунок 9" descr="IMG-88003754d98a993ce5642d856c23e28d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1820" y="4465959"/>
            <a:ext cx="2857488" cy="21431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8" y="548680"/>
            <a:ext cx="2160240" cy="162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" y="-13672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IMG_20190827_1535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000159" y="-276031"/>
            <a:ext cx="1656184" cy="2208245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286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выставки книг по теме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«Азбука безопасности</a:t>
            </a: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Родительский клуб выходного дня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«Прогулка на самокатах»,</a:t>
            </a:r>
          </a:p>
          <a:p>
            <a:pPr algn="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обыгрыванием дорожных ситуаций</a:t>
            </a:r>
          </a:p>
        </p:txBody>
      </p:sp>
      <p:pic>
        <p:nvPicPr>
          <p:cNvPr id="7" name="Рисунок 6" descr="IMG-68ad166f24b6a986b756357c85ae796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14942"/>
            <a:ext cx="2269454" cy="1702091"/>
          </a:xfrm>
          <a:prstGeom prst="rect">
            <a:avLst/>
          </a:prstGeom>
        </p:spPr>
      </p:pic>
      <p:pic>
        <p:nvPicPr>
          <p:cNvPr id="8" name="Рисунок 7" descr="IMG-d1086ddb38f1ad2f1b37b64dbca5729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6486" y="2060849"/>
            <a:ext cx="2208245" cy="1656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1128"/>
            <a:ext cx="2363755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59" y="4957136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 ЭТАП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КВН между детьми и родителями «Азбука безопасности», с целью закрепления правил безопасного поведения на дороге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Использование макета – модели «Город» дома для закрепления правил дорожного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практико-ориентировочный, коллективный, с участием родителей, инспектора ГИБДД.</a:t>
            </a:r>
          </a:p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Дети старшей группы, родители, воспитатели, инспектор ГИБДД.</a:t>
            </a:r>
          </a:p>
          <a:p>
            <a:pPr algn="l">
              <a:lnSpc>
                <a:spcPct val="150000"/>
              </a:lnSpc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краткосрочный (1 месяц), июль.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14290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 smtClean="0"/>
              <a:t>		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Утром в группу забежал Миша со словами «Вы знаете, что я сейчас видел…». Мальчик поделился с нами ситуацией, которую он увидел на проезжей части.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	В современных условиях, когда увеличивается на дорогах поток машин культура поведения на дороге становится жизненной необходимостью. Обучать ребенка правилам безопасного движения, формировать у него культуру поведения в общественных местах следует начинать в детстве. Родители личным примером помогают своему ребенку правильно ориентироваться в ситуациях на дороге.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71546"/>
            <a:ext cx="6357982" cy="37256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плодотворной работы с семьей, направленной на усвоение и закрепление знаний детей и их родителей о правилах безопасного,  осознанного поведения на улицах города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lnSpc>
                <a:spcPct val="160000"/>
              </a:lnSpc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помощью разнообразных методов и приемов оптимизировать работу с родителями детей дошкольного возраста для полноценного развития личности ребенка и закреплению знаний о правилах дорожного движения;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социальных навыков и норм поведения на основе совместной деятельности с родителями и взаимной помощи;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Выработать систему воспитательно-образовательной работы по формированию навыков безопасного поведения на дороге;</a:t>
            </a:r>
          </a:p>
          <a:p>
            <a:pPr algn="just">
              <a:lnSpc>
                <a:spcPct val="160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Укрепление и развитие материально-технической базы для работы по данному направлению.</a:t>
            </a:r>
          </a:p>
          <a:p>
            <a:pPr algn="just">
              <a:lnSpc>
                <a:spcPct val="160000"/>
              </a:lnSpc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143240" y="2357430"/>
            <a:ext cx="2714644" cy="21431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ОЖИДАЕМЫЙ РЕЗУЛЬТАТ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4572008"/>
            <a:ext cx="280831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Установление прочных связей с ГИБДД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786322"/>
            <a:ext cx="2808312" cy="18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 – решение образовательных, развивающих, воспитательных задач в системе ФГОС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00042"/>
            <a:ext cx="2808312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–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совершениствование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знаний, умений, навыков по ПДД в игровой и образовательной, деятельности, а также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самостоятельности и ответственности в действиях на дороге;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00042"/>
            <a:ext cx="2928958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– формирование практических и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теоритических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знаний для общего развития детей, участие семей в образовательном процессе ДОУ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ПОДГОТОВИТЕЛЬНЫЙ 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Подбор и изучение образовательной литературы по ПДД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Создание фотоальбома-тренинга: «Дорожная безопасность»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Составление конспектов и упражнений по теме « Мы юные пешеходы»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Подборка пособий, дидактических игр, подвижных игр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Разработка картотеки физминуток, </a:t>
            </a:r>
          </a:p>
          <a:p>
            <a:pPr marL="457200" indent="-457200">
              <a:lnSpc>
                <a:spcPct val="160000"/>
              </a:lnSpc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Составление анкеты для родителей «Я и мой ребенок на улицах города»</a:t>
            </a:r>
          </a:p>
          <a:p>
            <a:pPr marL="457200" indent="-457200">
              <a:lnSpc>
                <a:spcPct val="160000"/>
              </a:lnSpc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3016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 ЭТАП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20190827_152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28670"/>
            <a:ext cx="3063284" cy="229746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5286412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конкурса детских рисунков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Улицы города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макета – модели «Город» для сюжетно – ролевой игры «Соблюдаем ПДД на улицах города»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-9163b38f5c4388c01c60e0f80a17fe1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581128"/>
            <a:ext cx="1553378" cy="20711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49" y="4771058"/>
            <a:ext cx="2147027" cy="161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13552"/>
            <a:ext cx="1800200" cy="24002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01008"/>
            <a:ext cx="2408269" cy="180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Спортивное развлечение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«Происшествие в Солнечном городе»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совместно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родителями для детей младшего возраста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«Дорожная азбука для малышей».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G-40e185f8551af15d01de084215a97135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14290"/>
            <a:ext cx="2178859" cy="2905145"/>
          </a:xfrm>
          <a:prstGeom prst="rect">
            <a:avLst/>
          </a:prstGeom>
        </p:spPr>
      </p:pic>
      <p:pic>
        <p:nvPicPr>
          <p:cNvPr id="8" name="Рисунок 7" descr="IMG-02301028f4866000c0ddc4eaa246048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071834" cy="2303876"/>
          </a:xfrm>
          <a:prstGeom prst="rect">
            <a:avLst/>
          </a:prstGeom>
        </p:spPr>
      </p:pic>
      <p:pic>
        <p:nvPicPr>
          <p:cNvPr id="9" name="Рисунок 8" descr="IMG-af7355b4a1dfdbc002ad9b6102d2831a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857628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375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Семейный проект «Азбука дорожной безопасности»</vt:lpstr>
      <vt:lpstr>Презентация PowerPoint</vt:lpstr>
      <vt:lpstr>АКТУАЛЬНОСТЬ:</vt:lpstr>
      <vt:lpstr>Цель проекта: создание условий для плодотворной работы с семьей, направленной на усвоение и закрепление знаний детей и их родителей о правилах безопасного,  осознанного поведения на улицах города</vt:lpstr>
      <vt:lpstr>Презентация PowerPoint</vt:lpstr>
      <vt:lpstr>Презентация PowerPoint</vt:lpstr>
      <vt:lpstr>ЭТАПЫ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ЗАКЛЮЧИТЕЛЬНЫЙ  ЭТАП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HP</cp:lastModifiedBy>
  <cp:revision>35</cp:revision>
  <dcterms:created xsi:type="dcterms:W3CDTF">2019-08-25T07:49:02Z</dcterms:created>
  <dcterms:modified xsi:type="dcterms:W3CDTF">2023-01-29T13:00:23Z</dcterms:modified>
</cp:coreProperties>
</file>