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>
        <p:scale>
          <a:sx n="80" d="100"/>
          <a:sy n="80" d="100"/>
        </p:scale>
        <p:origin x="-99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1654B-3C57-4D01-8D98-C9D8BD833A57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99583-FC3A-4722-B1D3-9BFCCCA13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184" y="0"/>
            <a:ext cx="9349184" cy="701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200" y="1981200"/>
            <a:ext cx="741799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Творческий отчёт о проделанной работе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Инструктора по физической культуре</a:t>
            </a:r>
          </a:p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Гаевой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Алёны Юрьевны</a:t>
            </a: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2022-2023 учебный год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914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«Бадминтон»</a:t>
            </a:r>
            <a:endParaRPr lang="ru-RU" sz="2000" b="1" dirty="0"/>
          </a:p>
        </p:txBody>
      </p:sp>
      <p:pic>
        <p:nvPicPr>
          <p:cNvPr id="9218" name="Picture 2" descr="C:\Users\Mrs.Smith\Downloads\IMG_20230423_135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4189615" cy="3200400"/>
          </a:xfrm>
          <a:prstGeom prst="rect">
            <a:avLst/>
          </a:prstGeom>
          <a:noFill/>
        </p:spPr>
      </p:pic>
      <p:pic>
        <p:nvPicPr>
          <p:cNvPr id="9219" name="Picture 3" descr="C:\Users\Mrs.Smith\Downloads\IMG_20230423_114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432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914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/>
              <a:t>«Весёлые старты»</a:t>
            </a:r>
            <a:endParaRPr lang="ru-RU" sz="2000" b="1" dirty="0"/>
          </a:p>
        </p:txBody>
      </p:sp>
      <p:pic>
        <p:nvPicPr>
          <p:cNvPr id="10242" name="Picture 2" descr="C:\Users\Mrs.Smith\Downloads\IMG_20230513_14095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4673600" cy="3505200"/>
          </a:xfrm>
          <a:prstGeom prst="rect">
            <a:avLst/>
          </a:prstGeom>
          <a:noFill/>
        </p:spPr>
      </p:pic>
      <p:pic>
        <p:nvPicPr>
          <p:cNvPr id="10243" name="Picture 3" descr="C:\Users\Mrs.Smith\Downloads\20230524_170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047999" cy="2032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24000" y="762000"/>
            <a:ext cx="55485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с педагогами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4478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Комплексная спартакиада работников дошкольных </a:t>
            </a:r>
          </a:p>
          <a:p>
            <a:pPr algn="ctr"/>
            <a:r>
              <a:rPr lang="ru-RU" sz="2000" b="1" dirty="0" smtClean="0"/>
              <a:t>образовательных учреждений. 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220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Турслёт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2" name="Picture 2" descr="C:\Users\Mrs.Smith\Downloads\1684922586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90800"/>
            <a:ext cx="4648200" cy="3486150"/>
          </a:xfrm>
          <a:prstGeom prst="rect">
            <a:avLst/>
          </a:prstGeom>
          <a:noFill/>
        </p:spPr>
      </p:pic>
      <p:pic>
        <p:nvPicPr>
          <p:cNvPr id="1027" name="Picture 3" descr="C:\Users\Mrs.Smith\Downloads\16849304293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800600" y="3124200"/>
            <a:ext cx="3277957" cy="218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0" y="91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«Спортивное </a:t>
            </a:r>
            <a:r>
              <a:rPr lang="ru-RU" b="1" dirty="0" smtClean="0"/>
              <a:t>ориентирование»</a:t>
            </a:r>
            <a:endParaRPr lang="ru-RU" dirty="0"/>
          </a:p>
        </p:txBody>
      </p:sp>
      <p:pic>
        <p:nvPicPr>
          <p:cNvPr id="2050" name="Picture 2" descr="C:\Users\Mrs.Smith\Downloads\20230524_151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81200"/>
            <a:ext cx="7281333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914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«Настольный теннис»</a:t>
            </a:r>
            <a:endParaRPr lang="ru-RU" sz="2000" b="1" dirty="0"/>
          </a:p>
        </p:txBody>
      </p:sp>
      <p:pic>
        <p:nvPicPr>
          <p:cNvPr id="3074" name="Picture 2" descr="C:\Users\Mrs.Smith\Downloads\1684928599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588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914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Дартц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4098" name="Picture 2" descr="C:\Users\Mrs.Smith\Downloads\20230524_164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371600"/>
            <a:ext cx="5249333" cy="2362200"/>
          </a:xfrm>
          <a:prstGeom prst="rect">
            <a:avLst/>
          </a:prstGeom>
          <a:noFill/>
        </p:spPr>
      </p:pic>
      <p:pic>
        <p:nvPicPr>
          <p:cNvPr id="4099" name="Picture 3" descr="C:\Users\Mrs.Smith\Downloads\20230524_164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810000"/>
            <a:ext cx="5257800" cy="2331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914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«Шашки»</a:t>
            </a:r>
            <a:endParaRPr lang="ru-RU" sz="2000" b="1" dirty="0"/>
          </a:p>
        </p:txBody>
      </p:sp>
      <p:pic>
        <p:nvPicPr>
          <p:cNvPr id="5122" name="Picture 2" descr="C:\Users\Mrs.Smith\Downloads\20230524_164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3276600" cy="4368800"/>
          </a:xfrm>
          <a:prstGeom prst="rect">
            <a:avLst/>
          </a:prstGeom>
          <a:noFill/>
        </p:spPr>
      </p:pic>
      <p:pic>
        <p:nvPicPr>
          <p:cNvPr id="5123" name="Picture 3" descr="C:\Users\Mrs.Smith\Downloads\20230524_1648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447800"/>
            <a:ext cx="3200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914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Шор-трек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6146" name="Picture 2" descr="C:\Users\Mrs.Smith\Downloads\20230524_165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4368800" cy="3276600"/>
          </a:xfrm>
          <a:prstGeom prst="rect">
            <a:avLst/>
          </a:prstGeom>
          <a:noFill/>
        </p:spPr>
      </p:pic>
      <p:pic>
        <p:nvPicPr>
          <p:cNvPr id="6147" name="Picture 3" descr="C:\Users\Mrs.Smith\Downloads\20230524_165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48200" y="31242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914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«Лыжные гонки»</a:t>
            </a:r>
            <a:endParaRPr lang="ru-RU" sz="2000" b="1" dirty="0"/>
          </a:p>
        </p:txBody>
      </p:sp>
      <p:pic>
        <p:nvPicPr>
          <p:cNvPr id="7170" name="Picture 2" descr="C:\Users\Mrs.Smith\Downloads\20230524_165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002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s.Smith\Desktop\презент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90600" y="914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«Шахматы»</a:t>
            </a:r>
            <a:endParaRPr lang="ru-RU" sz="2000" b="1" dirty="0"/>
          </a:p>
        </p:txBody>
      </p:sp>
      <p:pic>
        <p:nvPicPr>
          <p:cNvPr id="8194" name="Picture 2" descr="C:\Users\Mrs.Smith\Downloads\20230524_17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3314700" cy="4419600"/>
          </a:xfrm>
          <a:prstGeom prst="rect">
            <a:avLst/>
          </a:prstGeom>
          <a:noFill/>
        </p:spPr>
      </p:pic>
      <p:pic>
        <p:nvPicPr>
          <p:cNvPr id="8195" name="Picture 3" descr="C:\Users\Mrs.Smith\Downloads\20230524_17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524000"/>
            <a:ext cx="32575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59</Words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Mrs.Smith</dc:creator>
  <cp:lastModifiedBy>Mrs.Smith</cp:lastModifiedBy>
  <cp:revision>42</cp:revision>
  <dcterms:created xsi:type="dcterms:W3CDTF">2020-05-21T09:20:14Z</dcterms:created>
  <dcterms:modified xsi:type="dcterms:W3CDTF">2023-05-30T07:47:01Z</dcterms:modified>
</cp:coreProperties>
</file>