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8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06C1-4DC0-41DF-B91F-B71E68246E80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43370-479F-4ECE-B17E-D634DE8793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06C1-4DC0-41DF-B91F-B71E68246E80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43370-479F-4ECE-B17E-D634DE8793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06C1-4DC0-41DF-B91F-B71E68246E80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43370-479F-4ECE-B17E-D634DE8793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06C1-4DC0-41DF-B91F-B71E68246E80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43370-479F-4ECE-B17E-D634DE8793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06C1-4DC0-41DF-B91F-B71E68246E80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A0843370-479F-4ECE-B17E-D634DE8793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06C1-4DC0-41DF-B91F-B71E68246E80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43370-479F-4ECE-B17E-D634DE8793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06C1-4DC0-41DF-B91F-B71E68246E80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43370-479F-4ECE-B17E-D634DE8793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06C1-4DC0-41DF-B91F-B71E68246E80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43370-479F-4ECE-B17E-D634DE8793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06C1-4DC0-41DF-B91F-B71E68246E80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43370-479F-4ECE-B17E-D634DE8793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06C1-4DC0-41DF-B91F-B71E68246E80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43370-479F-4ECE-B17E-D634DE8793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06C1-4DC0-41DF-B91F-B71E68246E80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43370-479F-4ECE-B17E-D634DE8793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74006C1-4DC0-41DF-B91F-B71E68246E80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0843370-479F-4ECE-B17E-D634DE87937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8463" y="633046"/>
            <a:ext cx="7561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Муниципальное автономное дошкольное образовательное учреждение детский сад № 78 города Тюмени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470639" y="2512842"/>
            <a:ext cx="7404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u="sng" dirty="0" smtClean="0"/>
              <a:t>МАЛАЯ ЛЕТНЯЯ ОЛИМПИАДА</a:t>
            </a:r>
            <a:endParaRPr lang="ru-RU" sz="3600" u="sng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86" r="23086"/>
          <a:stretch>
            <a:fillRect/>
          </a:stretch>
        </p:blipFill>
        <p:spPr>
          <a:xfrm>
            <a:off x="3439428" y="3502855"/>
            <a:ext cx="4410343" cy="2940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35029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2722" y="1322363"/>
            <a:ext cx="9284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/>
              <a:t>Цель</a:t>
            </a:r>
            <a:r>
              <a:rPr lang="ru-RU" sz="2400" dirty="0" smtClean="0"/>
              <a:t>: формирование у дошкольников начальных представлений об Олимпийских играх как части общечеловеческой культуры.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522828" y="2268415"/>
            <a:ext cx="913520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u="sng" dirty="0" smtClean="0"/>
              <a:t>Задачи</a:t>
            </a:r>
            <a:r>
              <a:rPr lang="ru-RU" sz="2400" b="1" dirty="0" smtClean="0"/>
              <a:t>: </a:t>
            </a:r>
            <a:r>
              <a:rPr lang="ru-RU" sz="2400" dirty="0" smtClean="0"/>
              <a:t>формировать представления детей об Олимпийском движении;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п</a:t>
            </a:r>
            <a:r>
              <a:rPr lang="ru-RU" sz="2400" dirty="0" smtClean="0"/>
              <a:t>ознакомить с  историей возникновения Олимпийских игр;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а</a:t>
            </a:r>
            <a:r>
              <a:rPr lang="ru-RU" sz="2400" dirty="0" smtClean="0"/>
              <a:t>ктивизировать словарь детей (символ, континент, девиз, эмблема, пьедестал);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совершенствовать навыки выполнения основных видов движений;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с</a:t>
            </a:r>
            <a:r>
              <a:rPr lang="ru-RU" sz="2400" dirty="0" smtClean="0"/>
              <a:t>пособствовать формированию ЗОЖ у всех участников образовательного процесса;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в</a:t>
            </a:r>
            <a:r>
              <a:rPr lang="ru-RU" sz="2400" dirty="0" smtClean="0"/>
              <a:t>оспитывать патриотические чувства,  чувство дружбы, взаимовыручки. </a:t>
            </a:r>
            <a:endParaRPr lang="ru-RU" sz="24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57663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6769" y="580293"/>
            <a:ext cx="87237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u="sng" dirty="0" smtClean="0"/>
              <a:t>Период</a:t>
            </a:r>
            <a:endParaRPr lang="ru-RU" sz="26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1463040" y="1139483"/>
            <a:ext cx="82841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u="sng" dirty="0" smtClean="0"/>
              <a:t>Участники проекта</a:t>
            </a:r>
            <a:r>
              <a:rPr lang="ru-RU" sz="2600" dirty="0" smtClean="0"/>
              <a:t>: педагоги, дети, родители</a:t>
            </a:r>
            <a:endParaRPr lang="ru-RU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1401494" y="1730326"/>
            <a:ext cx="96363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u="sng" dirty="0" smtClean="0"/>
              <a:t>Актуальность</a:t>
            </a:r>
            <a:r>
              <a:rPr lang="ru-RU" sz="2200" dirty="0" smtClean="0"/>
              <a:t>: развитие физической культуры и спорта становиться важным социальным фактором в жизни современной России. </a:t>
            </a:r>
          </a:p>
          <a:p>
            <a:r>
              <a:rPr lang="ru-RU" sz="2200" dirty="0" smtClean="0"/>
              <a:t>Олимпийское движение – важная часть культуры человечества. История Олимпийских игр, приобщение к традициям Олимпийского движения может стать частью  не только физического, но и нравственного воспитания ребенка. Участие детей в играх, эстафетах, творческих номерах позволяет не только создать условия для укрепления здоровья детей, уверенности  в своих силах, но и приблизить дошкольников к предстоящим Олимпийским играм, ощутить дух олимпиады, почувствовать себя маленькими участниками огромной команды спортсменов. </a:t>
            </a:r>
          </a:p>
          <a:p>
            <a:r>
              <a:rPr lang="ru-RU" sz="2200" dirty="0" smtClean="0"/>
              <a:t>Дети, которые занимаются спортом, всегда активны, успешны, самостоятельны, талантливы, общительны. Олимпийское </a:t>
            </a:r>
            <a:r>
              <a:rPr lang="ru-RU" sz="2600" dirty="0" smtClean="0"/>
              <a:t>образование позволяет нам более эффективно организовывать работу по формированию здорового образа жизни дошкольника. 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xmlns="" val="1212759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256" y="253218"/>
            <a:ext cx="4768410" cy="357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0130" y="2031754"/>
            <a:ext cx="5838962" cy="4379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97364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452" y="337624"/>
            <a:ext cx="4639086" cy="3490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9452" y="1603888"/>
            <a:ext cx="6583679" cy="4937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3144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r="615" b="22411"/>
          <a:stretch>
            <a:fillRect/>
          </a:stretch>
        </p:blipFill>
        <p:spPr bwMode="auto">
          <a:xfrm>
            <a:off x="393896" y="169945"/>
            <a:ext cx="4961440" cy="4345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t="10402" r="1244" b="15930"/>
          <a:stretch>
            <a:fillRect/>
          </a:stretch>
        </p:blipFill>
        <p:spPr bwMode="auto">
          <a:xfrm>
            <a:off x="5819429" y="316523"/>
            <a:ext cx="6109975" cy="6077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84800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286" y="317082"/>
            <a:ext cx="5261069" cy="5261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t="19087" r="-968" b="11980"/>
          <a:stretch>
            <a:fillRect/>
          </a:stretch>
        </p:blipFill>
        <p:spPr bwMode="auto">
          <a:xfrm>
            <a:off x="6077242" y="393895"/>
            <a:ext cx="5176912" cy="4712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37167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2742" y="356543"/>
            <a:ext cx="9625652" cy="6388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82147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1408" y="677008"/>
            <a:ext cx="9478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293" y="220582"/>
            <a:ext cx="4913160" cy="3684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4198" y="1757032"/>
            <a:ext cx="6049108" cy="4536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820076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1779</TotalTime>
  <Words>217</Words>
  <Application>Microsoft Office PowerPoint</Application>
  <PresentationFormat>Произвольный</PresentationFormat>
  <Paragraphs>15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36</cp:revision>
  <dcterms:created xsi:type="dcterms:W3CDTF">2023-05-30T05:32:25Z</dcterms:created>
  <dcterms:modified xsi:type="dcterms:W3CDTF">2023-08-11T09:39:57Z</dcterms:modified>
</cp:coreProperties>
</file>