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319" r:id="rId4"/>
    <p:sldId id="265" r:id="rId5"/>
    <p:sldId id="325" r:id="rId6"/>
    <p:sldId id="287" r:id="rId7"/>
    <p:sldId id="321" r:id="rId8"/>
    <p:sldId id="324" r:id="rId9"/>
    <p:sldId id="294" r:id="rId10"/>
    <p:sldId id="281" r:id="rId11"/>
    <p:sldId id="318" r:id="rId12"/>
    <p:sldId id="31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FEFF"/>
    <a:srgbClr val="D5D3D1"/>
    <a:srgbClr val="EAF7FC"/>
    <a:srgbClr val="EAF8FA"/>
    <a:srgbClr val="EAF8FB"/>
    <a:srgbClr val="E9F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10" d="100"/>
          <a:sy n="110" d="100"/>
        </p:scale>
        <p:origin x="150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08069" y="195942"/>
            <a:ext cx="663593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Долгосрочный проект</a:t>
            </a:r>
          </a:p>
          <a:p>
            <a:pPr algn="ctr"/>
            <a:r>
              <a:rPr lang="ru-RU" sz="9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itchFamily="66" charset="0"/>
                <a:ea typeface="Tahoma" panose="020B0604030504040204" pitchFamily="34" charset="0"/>
                <a:cs typeface="Tahoma" panose="020B0604030504040204" pitchFamily="34" charset="0"/>
              </a:rPr>
              <a:t>«Здоровячок»</a:t>
            </a:r>
          </a:p>
          <a:p>
            <a:pPr algn="ctr"/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для детей младших групп</a:t>
            </a:r>
          </a:p>
          <a:p>
            <a:pPr algn="ctr"/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информационно-исследовательский, познавательно -оздоровительный, игровой. </a:t>
            </a:r>
          </a:p>
          <a:p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Тюмень,</a:t>
            </a:r>
          </a:p>
          <a:p>
            <a:pPr algn="ctr"/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71410" y="1703153"/>
            <a:ext cx="2662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455816" y="169818"/>
            <a:ext cx="6244047" cy="1533336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solidFill>
                  <a:srgbClr val="FF0000"/>
                </a:solidFill>
              </a:rPr>
            </a:br>
            <a: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Физкультурный досуг </a:t>
            </a:r>
            <a:b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«Семицветика»</a:t>
            </a:r>
            <a:b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797" y="1659018"/>
            <a:ext cx="3307227" cy="2071988"/>
          </a:xfrm>
        </p:spPr>
      </p:pic>
      <p:pic>
        <p:nvPicPr>
          <p:cNvPr id="11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052" y="1722288"/>
            <a:ext cx="3091051" cy="25522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91841" y="4385844"/>
            <a:ext cx="3647637" cy="234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82426" y="0"/>
            <a:ext cx="566727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4400" b="1" dirty="0" err="1">
                <a:solidFill>
                  <a:srgbClr val="FF0000"/>
                </a:solidFill>
                <a:latin typeface="Monotype Corsiva" pitchFamily="66" charset="0"/>
                <a:ea typeface="Tahoma" panose="020B0604030504040204" pitchFamily="34" charset="0"/>
                <a:cs typeface="Tahoma" panose="020B0604030504040204" pitchFamily="34" charset="0"/>
              </a:rPr>
              <a:t>Оздоравливаемся</a:t>
            </a: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  <a:ea typeface="Tahoma" panose="020B0604030504040204" pitchFamily="34" charset="0"/>
                <a:cs typeface="Tahoma" panose="020B0604030504040204" pitchFamily="34" charset="0"/>
              </a:rPr>
              <a:t> летом</a:t>
            </a:r>
          </a:p>
        </p:txBody>
      </p:sp>
      <p:pic>
        <p:nvPicPr>
          <p:cNvPr id="1026" name="Picture 2" descr="C:\Users\прлпнщшен\Desktop\фото к проекту июнь\IMG_20260617_0741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9670" y="1195755"/>
            <a:ext cx="2994409" cy="2119190"/>
          </a:xfrm>
          <a:prstGeom prst="rect">
            <a:avLst/>
          </a:prstGeom>
          <a:noFill/>
        </p:spPr>
      </p:pic>
      <p:pic>
        <p:nvPicPr>
          <p:cNvPr id="1027" name="Picture 3" descr="C:\Users\прлпнщшен\Desktop\фото к проекту июнь\IMG_20260617_07415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97416" y="1286189"/>
            <a:ext cx="3044650" cy="1861457"/>
          </a:xfrm>
          <a:prstGeom prst="rect">
            <a:avLst/>
          </a:prstGeom>
          <a:noFill/>
        </p:spPr>
      </p:pic>
      <p:pic>
        <p:nvPicPr>
          <p:cNvPr id="1028" name="Picture 4" descr="C:\Users\прлпнщшен\Desktop\фото к проекту июнь\IMG_20260617_07422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00105" y="3758084"/>
            <a:ext cx="3004458" cy="2140298"/>
          </a:xfrm>
          <a:prstGeom prst="rect">
            <a:avLst/>
          </a:prstGeom>
          <a:noFill/>
        </p:spPr>
      </p:pic>
      <p:pic>
        <p:nvPicPr>
          <p:cNvPr id="1029" name="Picture 5" descr="C:\Users\прлпнщшен\Desktop\фото к проекту июнь\IMG_20260617_07425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77319" y="3697793"/>
            <a:ext cx="3302556" cy="2052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1489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16" y="206984"/>
            <a:ext cx="8663167" cy="644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11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8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8269" y="-120579"/>
            <a:ext cx="7104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Monotype Corsiva" pitchFamily="66" charset="0"/>
                <a:ea typeface="Tahoma" panose="020B0604030504040204" pitchFamily="34" charset="0"/>
                <a:cs typeface="Tahoma" panose="020B0604030504040204" pitchFamily="34" charset="0"/>
              </a:rPr>
              <a:t>Актуальность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21652" y="723482"/>
            <a:ext cx="627017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 детей - самая актуальная тема на сегодняшний день. Охрана жизни и укрепление физического и психического здоровья детей – одна из основных задач дошкольного образования.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 остро эта задача стоит в группах младшего возраста, когда у детей наблюдается значительное увеличение количества случаев заболеваемости, что требует необходимости использования современных, инновационных подходов в воспитательно-оздоровительной работе. Необходимо уделять особое внимание воспитателей и родителей формированию и укреплению здоровья ребенка, с целью создания вокруг него потребности и привычки здорового образа жизни. Навыки здорового образа жизни, приобретённые в раннем возрасте, послужат фундаментом для общего развития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8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8269" y="-120579"/>
            <a:ext cx="710418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Monotype Corsiva" pitchFamily="66" charset="0"/>
                <a:ea typeface="Tahoma" panose="020B0604030504040204" pitchFamily="34" charset="0"/>
                <a:cs typeface="Tahoma" panose="020B0604030504040204" pitchFamily="34" charset="0"/>
              </a:rPr>
              <a:t>Цель проекта: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потребности в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здоровом образе жизни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59875" y="1143965"/>
            <a:ext cx="6754730" cy="5292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ru-RU" sz="4800" b="1" dirty="0">
                <a:solidFill>
                  <a:srgbClr val="FF0000"/>
                </a:solidFill>
                <a:latin typeface="Monotype Corsiva" pitchFamily="66" charset="0"/>
                <a:ea typeface="Tahoma" panose="020B0604030504040204" pitchFamily="34" charset="0"/>
                <a:cs typeface="Tahoma" panose="020B0604030504040204" pitchFamily="34" charset="0"/>
              </a:rPr>
              <a:t>Задачи:</a:t>
            </a:r>
          </a:p>
          <a:p>
            <a:pPr indent="-45720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Углублять и расширять знания детей о полезной и вредной пищи для здоровья человека, о пользе витаминов.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знания о витаминах, об их пользе для здоровья человека, о содержании тех или иных витаминов в овощах, фруктах.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Развивать познавательную и двигательную активность дошкольников.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2.Развивать культурно-гигиенические навыки у детей.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3.Развивать умения правильно выполнять гимнастические и физические упражнения.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Воспитательные: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Воспитывать стремление к здоровому образу жизни. </a:t>
            </a: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02523" y="120581"/>
            <a:ext cx="4787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Monotype Corsiva" pitchFamily="66" charset="0"/>
                <a:ea typeface="Tahoma" panose="020B0604030504040204" pitchFamily="34" charset="0"/>
                <a:cs typeface="Tahoma" panose="020B0604030504040204" pitchFamily="34" charset="0"/>
              </a:rPr>
              <a:t>Формы реализации</a:t>
            </a: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30252" y="-384720"/>
            <a:ext cx="6772588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-беседы;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-занятия;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-закаливание;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физминутки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самомассаж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-изо деятельность;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-художественная литература;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/игры;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/игры;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-с/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игры;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-игры ситуации;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-театрализация;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-физ.развлечения;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-консультации;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-памятки;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-папки-передвижки;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788" y="933651"/>
            <a:ext cx="2844342" cy="232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96614" y="1703154"/>
            <a:ext cx="836857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5823" y="-163629"/>
            <a:ext cx="5839527" cy="1078029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                             </a:t>
            </a:r>
            <a:r>
              <a:rPr lang="ru-RU" sz="4800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Атрибуты, изготовлены руками родителей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3060834" y="3205213"/>
            <a:ext cx="1454016" cy="15400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6795436" y="4610501"/>
            <a:ext cx="924025" cy="156646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C:\Users\прлпнщшен\Pictures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691" y="4090737"/>
            <a:ext cx="2861176" cy="2050181"/>
          </a:xfrm>
          <a:prstGeom prst="rect">
            <a:avLst/>
          </a:prstGeom>
          <a:noFill/>
        </p:spPr>
      </p:pic>
      <p:pic>
        <p:nvPicPr>
          <p:cNvPr id="1027" name="Picture 3" descr="C:\Users\прлпнщшен\Pictures\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1469" y="4158113"/>
            <a:ext cx="3081044" cy="2059807"/>
          </a:xfrm>
          <a:prstGeom prst="rect">
            <a:avLst/>
          </a:prstGeom>
          <a:noFill/>
        </p:spPr>
      </p:pic>
      <p:pic>
        <p:nvPicPr>
          <p:cNvPr id="1028" name="Picture 4" descr="C:\Users\прлпнщшен\Pictures\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5153" y="1222407"/>
            <a:ext cx="4285797" cy="25046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3538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Заголовок слайда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742" y="300446"/>
            <a:ext cx="7119257" cy="1522787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Развлечение </a:t>
            </a:r>
            <a:br>
              <a:rPr lang="ru-RU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и игры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2550695" y="4177363"/>
            <a:ext cx="1126156" cy="7700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6535554" y="3782727"/>
            <a:ext cx="1979796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7411" name="Picture 3" descr="C:\Users\прлпнщшен\Pictures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3296" y="1880510"/>
            <a:ext cx="3312578" cy="2434982"/>
          </a:xfrm>
          <a:prstGeom prst="rect">
            <a:avLst/>
          </a:prstGeom>
          <a:noFill/>
        </p:spPr>
      </p:pic>
      <p:pic>
        <p:nvPicPr>
          <p:cNvPr id="17412" name="Picture 4" descr="C:\Users\прлпнщшен\Pictures\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2278" y="1929377"/>
            <a:ext cx="3262964" cy="2062282"/>
          </a:xfrm>
          <a:prstGeom prst="rect">
            <a:avLst/>
          </a:prstGeom>
          <a:noFill/>
        </p:spPr>
      </p:pic>
      <p:pic>
        <p:nvPicPr>
          <p:cNvPr id="4" name="Picture 6" descr="C:\Users\прлпнщшен\Desktop\фото ЧЕБУРАШКА 2022\1 мл группа\парашут\photo_14_2025-01-21_13-37-03.jpg">
            <a:extLst>
              <a:ext uri="{FF2B5EF4-FFF2-40B4-BE49-F238E27FC236}">
                <a16:creationId xmlns:a16="http://schemas.microsoft.com/office/drawing/2014/main" id="{95BAB90A-6128-0EAC-78CD-94492C987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0656" y="4097803"/>
            <a:ext cx="2769795" cy="21079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09474" y="1703153"/>
            <a:ext cx="14239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164" y="0"/>
            <a:ext cx="6665186" cy="9847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Закаливание </a:t>
            </a:r>
            <a:br>
              <a:rPr lang="ru-RU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(игры с водой)_</a:t>
            </a:r>
          </a:p>
        </p:txBody>
      </p:sp>
      <p:pic>
        <p:nvPicPr>
          <p:cNvPr id="1026" name="Picture 2" descr="C:\Users\прлпнщшен\Downloads\IMG_20260623_094133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804" y="3074292"/>
            <a:ext cx="2676425" cy="2142602"/>
          </a:xfrm>
          <a:prstGeom prst="rect">
            <a:avLst/>
          </a:prstGeom>
          <a:noFill/>
        </p:spPr>
      </p:pic>
      <p:pic>
        <p:nvPicPr>
          <p:cNvPr id="1027" name="Picture 3" descr="C:\Users\прлпнщшен\Downloads\IMG_20260623_094125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2771" y="3012707"/>
            <a:ext cx="2767483" cy="2165684"/>
          </a:xfrm>
          <a:prstGeom prst="rect">
            <a:avLst/>
          </a:prstGeom>
          <a:noFill/>
        </p:spPr>
      </p:pic>
      <p:pic>
        <p:nvPicPr>
          <p:cNvPr id="1028" name="Picture 4" descr="C:\Users\прлпнщшен\Downloads\IMG_20260623_09411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8549" y="925295"/>
            <a:ext cx="3102508" cy="1891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164" y="0"/>
            <a:ext cx="6665186" cy="984738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</a:t>
            </a:r>
            <a:r>
              <a:rPr lang="ru-RU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Сюжетно-ролевые игры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2666198" y="2714324"/>
            <a:ext cx="1617044" cy="129941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6112042" y="2935706"/>
            <a:ext cx="1732547" cy="4812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Объект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808" y="905691"/>
            <a:ext cx="2695028" cy="3156170"/>
          </a:xfrm>
          <a:prstGeom prst="rect">
            <a:avLst/>
          </a:prstGeom>
        </p:spPr>
      </p:pic>
      <p:pic>
        <p:nvPicPr>
          <p:cNvPr id="11" name="Picture 2" descr="C:\Users\прлпнщшен\Desktop\2 мл группа\я вырасту здоровым\фото к проекту\зима\декабрь\photo_8_2025-12-18_07-18-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3125" y="1280160"/>
            <a:ext cx="2797890" cy="2444816"/>
          </a:xfrm>
          <a:prstGeom prst="rect">
            <a:avLst/>
          </a:prstGeom>
          <a:noFill/>
        </p:spPr>
      </p:pic>
      <p:pic>
        <p:nvPicPr>
          <p:cNvPr id="53250" name="Picture 2" descr="C:\Users\прлпнщшен\Desktop\фото ЧЕБУРАШКА 2022\2 мл гр\игры живая среда\photo_3_2025-10-02_13-57-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8640" y="4097404"/>
            <a:ext cx="3490328" cy="2428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  <a:solidFill>
            <a:schemeClr val="bg1"/>
          </a:solidFill>
          <a:ln>
            <a:solidFill>
              <a:srgbClr val="E9F6FD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850163" y="1703153"/>
            <a:ext cx="3192099" cy="57099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203" y="117566"/>
            <a:ext cx="6370654" cy="12148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Физкультурное развлечение </a:t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 солнышка в гостях»</a:t>
            </a:r>
          </a:p>
        </p:txBody>
      </p:sp>
      <p:pic>
        <p:nvPicPr>
          <p:cNvPr id="18" name="Объект 1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802" y="1326382"/>
            <a:ext cx="2493992" cy="1772953"/>
          </a:xfrm>
        </p:spPr>
      </p:pic>
      <p:pic>
        <p:nvPicPr>
          <p:cNvPr id="9217" name="Picture 1" descr="C:\Users\прлпнщшен\Desktop\фото ЧЕБУРАШКА 2022\2 мл гр\физ развлечение у солнышка в гостях\photo_2_2026-02-17_20-20-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77440" y="1499136"/>
            <a:ext cx="3005220" cy="1985210"/>
          </a:xfrm>
          <a:prstGeom prst="rect">
            <a:avLst/>
          </a:prstGeom>
          <a:noFill/>
        </p:spPr>
      </p:pic>
      <p:pic>
        <p:nvPicPr>
          <p:cNvPr id="9219" name="Picture 3" descr="C:\Users\прлпнщшен\Desktop\фото ЧЕБУРАШКА 2022\2 мл гр\физ развлечение у солнышка в гостях\photo_19_2026-02-17_20-20-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68329" y="3984857"/>
            <a:ext cx="2627698" cy="2271563"/>
          </a:xfrm>
          <a:prstGeom prst="rect">
            <a:avLst/>
          </a:prstGeom>
          <a:noFill/>
        </p:spPr>
      </p:pic>
      <p:pic>
        <p:nvPicPr>
          <p:cNvPr id="9221" name="Picture 5" descr="C:\Users\прлпнщшен\Desktop\фото ЧЕБУРАШКА 2022\2 мл гр\физ развлечение у солнышка в гостях\photo_4_2026-02-17_20-20-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4666" y="3869356"/>
            <a:ext cx="2916455" cy="23485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5628</TotalTime>
  <Words>336</Words>
  <Application>Microsoft Office PowerPoint</Application>
  <PresentationFormat>Экран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Monotype Corsiva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Атрибуты, изготовлены руками родителей</vt:lpstr>
      <vt:lpstr>Развлечение  и игры</vt:lpstr>
      <vt:lpstr>Закаливание  (игры с водой)_</vt:lpstr>
      <vt:lpstr>               Сюжетно-ролевые игры</vt:lpstr>
      <vt:lpstr>Физкультурное развлечение  «У солнышка в гостях»</vt:lpstr>
      <vt:lpstr> Физкультурный досуг  в рамках «Семицветика»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Елена Александровна Беца</cp:lastModifiedBy>
  <cp:revision>78</cp:revision>
  <dcterms:created xsi:type="dcterms:W3CDTF">2013-11-19T05:52:05Z</dcterms:created>
  <dcterms:modified xsi:type="dcterms:W3CDTF">2026-06-24T09:45:31Z</dcterms:modified>
</cp:coreProperties>
</file>